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861" r:id="rId2"/>
    <p:sldId id="1311" r:id="rId3"/>
    <p:sldId id="1302" r:id="rId4"/>
    <p:sldId id="1314" r:id="rId5"/>
    <p:sldId id="1315" r:id="rId6"/>
    <p:sldId id="1316" r:id="rId7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40FF"/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75" autoAdjust="0"/>
    <p:restoredTop sz="88682" autoAdjust="0"/>
  </p:normalViewPr>
  <p:slideViewPr>
    <p:cSldViewPr>
      <p:cViewPr varScale="1">
        <p:scale>
          <a:sx n="170" d="100"/>
          <a:sy n="170" d="100"/>
        </p:scale>
        <p:origin x="200" y="124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2/24/23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016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04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311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641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Luke  2:41-52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753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41 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Now his parents went to Jerusalem every year at the Feast of the Passover.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42 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when he was twelve years old, they went up according to custom.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43 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when the feast was ended, as they were returning, the boy Jesus stayed behind in Jerusalem.  His parents did not know it,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44 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supposing him to be in the group they went a day’s journey, but then they began to search for him among their relatives and acquaintances,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45 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when they did not find him, they returned to Jerusalem, searching for him.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46 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After three days they found him in the temple, sitting among the teachers, listening to them and asking them questions.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47 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all who heard him were amazed at his understanding and his answers.</a:t>
            </a:r>
            <a:r>
              <a:rPr lang="en-AU" sz="2700" dirty="0">
                <a:effectLst/>
              </a:rPr>
              <a:t> </a:t>
            </a:r>
            <a:endParaRPr lang="en-AU" sz="27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061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680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48 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when his parents saw him, they were astonished.  And his mother said to him, “Son, why have you treated us so?  Behold, your father and I have been searching for you in great distress.”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49 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said to them, “Why were you looking for me?  Did you not know that I must be in my Father’s house?”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50 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they did not understand the saying that he spoke to them.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51 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went down with them and came to Nazareth and was submissive to them.  And his mother treasured up all these things in her heart.</a:t>
            </a:r>
            <a:r>
              <a:rPr lang="en-AU" sz="2700" dirty="0">
                <a:effectLst/>
              </a:rPr>
              <a:t> </a:t>
            </a:r>
            <a:br>
              <a:rPr lang="en-AU" sz="2700" dirty="0">
                <a:effectLst/>
              </a:rPr>
            </a:b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AU" sz="27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52 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Jesus increased in wisdom and in stature and in favour with God and man. </a:t>
            </a:r>
            <a:endParaRPr lang="en-AU" sz="27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972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6E62752-DB46-ECD3-8E62-B75AA8F45001}"/>
              </a:ext>
            </a:extLst>
          </p:cNvPr>
          <p:cNvSpPr txBox="1"/>
          <p:nvPr/>
        </p:nvSpPr>
        <p:spPr>
          <a:xfrm>
            <a:off x="323528" y="889942"/>
            <a:ext cx="8808266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Sometimes difficult (when they are grown) to relinquish control 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let them be the young men and women we have trained them to be.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6E47B5E6-59F6-B3C4-8641-9428510F6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656" y="0"/>
            <a:ext cx="6004500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Proverbs 22: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(ESV) </a:t>
            </a: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6 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Train up a </a:t>
            </a:r>
            <a:r>
              <a:rPr lang="en-US" sz="1600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child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in the way he should go; </a:t>
            </a:r>
          </a:p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even when he is old he will not depart from it.</a:t>
            </a:r>
            <a:r>
              <a:rPr lang="en-AU" sz="1600" dirty="0"/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A9EDB9-E2C6-4A69-A785-850ADC7DE1C8}"/>
              </a:ext>
            </a:extLst>
          </p:cNvPr>
          <p:cNvSpPr txBox="1"/>
          <p:nvPr/>
        </p:nvSpPr>
        <p:spPr>
          <a:xfrm>
            <a:off x="12206" y="600708"/>
            <a:ext cx="75171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big responsibility – to raise a child in the way of the Lord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EB334F-9794-800C-2DA4-0DCD62F4D4FE}"/>
              </a:ext>
            </a:extLst>
          </p:cNvPr>
          <p:cNvSpPr txBox="1"/>
          <p:nvPr/>
        </p:nvSpPr>
        <p:spPr>
          <a:xfrm>
            <a:off x="4710" y="1477633"/>
            <a:ext cx="912708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Little boy lost????          or         Youth on cusp of becoming a man somewhere unexpected...</a:t>
            </a:r>
          </a:p>
        </p:txBody>
      </p:sp>
    </p:spTree>
    <p:extLst>
      <p:ext uri="{BB962C8B-B14F-4D97-AF65-F5344CB8AC3E}">
        <p14:creationId xmlns:p14="http://schemas.microsoft.com/office/powerpoint/2010/main" val="292664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y Father's Business | Revdhj's Weblog">
            <a:extLst>
              <a:ext uri="{FF2B5EF4-FFF2-40B4-BE49-F238E27FC236}">
                <a16:creationId xmlns:a16="http://schemas.microsoft.com/office/drawing/2014/main" id="{5953B2E1-6FCF-2629-6570-CD1B1E9DA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9050"/>
            <a:ext cx="8610600" cy="567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139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FA82FC-B9E6-7063-05C1-7601070B42C9}"/>
              </a:ext>
            </a:extLst>
          </p:cNvPr>
          <p:cNvSpPr txBox="1"/>
          <p:nvPr/>
        </p:nvSpPr>
        <p:spPr>
          <a:xfrm>
            <a:off x="1331640" y="1885019"/>
            <a:ext cx="5748963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Jesus’ unique attachment to the Father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E62752-DB46-ECD3-8E62-B75AA8F45001}"/>
              </a:ext>
            </a:extLst>
          </p:cNvPr>
          <p:cNvSpPr txBox="1"/>
          <p:nvPr/>
        </p:nvSpPr>
        <p:spPr>
          <a:xfrm>
            <a:off x="323528" y="889942"/>
            <a:ext cx="8808266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Sometimes difficult (when they are grown) to relinquish control 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let them be the young men and women we have trained them to be.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6E47B5E6-59F6-B3C4-8641-9428510F6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656" y="0"/>
            <a:ext cx="6004500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Proverbs 22: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(ESV) </a:t>
            </a: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6 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Train up a </a:t>
            </a:r>
            <a:r>
              <a:rPr lang="en-US" sz="1600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child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in the way he should go; </a:t>
            </a:r>
          </a:p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even when he is old he will not depart from it.</a:t>
            </a:r>
            <a:r>
              <a:rPr lang="en-AU" sz="1600" dirty="0"/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A9EDB9-E2C6-4A69-A785-850ADC7DE1C8}"/>
              </a:ext>
            </a:extLst>
          </p:cNvPr>
          <p:cNvSpPr txBox="1"/>
          <p:nvPr/>
        </p:nvSpPr>
        <p:spPr>
          <a:xfrm>
            <a:off x="12206" y="600708"/>
            <a:ext cx="75171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big responsibility – to raise a child in the way of the Lord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2EE73A-59D6-0F07-33BE-05E8669A05CD}"/>
              </a:ext>
            </a:extLst>
          </p:cNvPr>
          <p:cNvSpPr txBox="1"/>
          <p:nvPr/>
        </p:nvSpPr>
        <p:spPr>
          <a:xfrm>
            <a:off x="18273" y="3616573"/>
            <a:ext cx="9121015" cy="1200329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Wisdom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knowing the Godly thing to do in every situation.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growth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Food, health, fitness etc.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 development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being able to relate to others and socialise in a godly way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Spiritual development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Pray;  Read God’s Word;  Worship;  Fellowship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EB334F-9794-800C-2DA4-0DCD62F4D4FE}"/>
              </a:ext>
            </a:extLst>
          </p:cNvPr>
          <p:cNvSpPr txBox="1"/>
          <p:nvPr/>
        </p:nvSpPr>
        <p:spPr>
          <a:xfrm>
            <a:off x="137759" y="1557577"/>
            <a:ext cx="8671746" cy="369332"/>
          </a:xfrm>
          <a:prstGeom prst="rect">
            <a:avLst/>
          </a:prstGeom>
          <a:noFill/>
          <a:ln w="127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Little boy lost????          or         Youth on cusp of becoming a man somewhere unexpected...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5AD324-8F89-F7F4-EBB0-DCCE27D7EAEC}"/>
              </a:ext>
            </a:extLst>
          </p:cNvPr>
          <p:cNvSpPr txBox="1"/>
          <p:nvPr/>
        </p:nvSpPr>
        <p:spPr>
          <a:xfrm>
            <a:off x="14438" y="2224540"/>
            <a:ext cx="8808266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 in the temple.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Asking astute questions;  Giving answers that demonstrate insight.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C593D4F5-F6EB-248F-E50A-0E47FF8F7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19" y="2895341"/>
            <a:ext cx="880826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 you not know that I must be in the ____ of my Father?</a:t>
            </a:r>
            <a:r>
              <a:rPr lang="en-AU" sz="1600" dirty="0">
                <a:effectLst/>
              </a:rPr>
              <a:t>   (things of my Father)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6E2674-03DA-0E22-6E49-A0D7E92741C0}"/>
              </a:ext>
            </a:extLst>
          </p:cNvPr>
          <p:cNvSpPr txBox="1"/>
          <p:nvPr/>
        </p:nvSpPr>
        <p:spPr>
          <a:xfrm>
            <a:off x="4711" y="3283948"/>
            <a:ext cx="219102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Balanced growth: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B2FB838-93F2-C160-B449-49705264B00D}"/>
              </a:ext>
            </a:extLst>
          </p:cNvPr>
          <p:cNvSpPr txBox="1"/>
          <p:nvPr/>
        </p:nvSpPr>
        <p:spPr>
          <a:xfrm>
            <a:off x="784580" y="4957725"/>
            <a:ext cx="7267981" cy="646331"/>
          </a:xfrm>
          <a:prstGeom prst="rect">
            <a:avLst/>
          </a:prstGeom>
          <a:noFill/>
          <a:ln w="127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Jesus’ Father in Heaven        is        Our Father in Heaven</a:t>
            </a:r>
          </a:p>
          <a:p>
            <a:pPr marL="317500" indent="-317500"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would you not expect me to be here  ––  in the things of my Father</a:t>
            </a:r>
          </a:p>
        </p:txBody>
      </p:sp>
    </p:spTree>
    <p:extLst>
      <p:ext uri="{BB962C8B-B14F-4D97-AF65-F5344CB8AC3E}">
        <p14:creationId xmlns:p14="http://schemas.microsoft.com/office/powerpoint/2010/main" val="292438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11" grpId="0" animBg="1"/>
      <p:bldP spid="12" grpId="0"/>
      <p:bldP spid="1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159251</TotalTime>
  <Words>589</Words>
  <Application>Microsoft Macintosh PowerPoint</Application>
  <PresentationFormat>On-screen Show (16:10)</PresentationFormat>
  <Paragraphs>36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2460</cp:revision>
  <cp:lastPrinted>2023-02-24T06:41:06Z</cp:lastPrinted>
  <dcterms:created xsi:type="dcterms:W3CDTF">2016-11-04T06:28:01Z</dcterms:created>
  <dcterms:modified xsi:type="dcterms:W3CDTF">2023-02-24T06:42:58Z</dcterms:modified>
</cp:coreProperties>
</file>